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6" r:id="rId2"/>
    <p:sldId id="257" r:id="rId3"/>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2B6C"/>
    <a:srgbClr val="169A92"/>
    <a:srgbClr val="EAE9EA"/>
    <a:srgbClr val="16978F"/>
    <a:srgbClr val="151513"/>
    <a:srgbClr val="21211F"/>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5844"/>
    <p:restoredTop sz="94501"/>
  </p:normalViewPr>
  <p:slideViewPr>
    <p:cSldViewPr snapToGrid="0" snapToObjects="1">
      <p:cViewPr varScale="1">
        <p:scale>
          <a:sx n="110" d="100"/>
          <a:sy n="110" d="100"/>
        </p:scale>
        <p:origin x="-396"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5FAAD8-D684-8040-90F9-44CC1B78384E}" type="datetimeFigureOut">
              <a:rPr lang="es-CL" smtClean="0"/>
              <a:pPr/>
              <a:t>04-08-2019</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FEE05B-BC34-BF47-88FB-D6BB1971A291}" type="slidenum">
              <a:rPr lang="es-CL" smtClean="0"/>
              <a:pPr/>
              <a:t>‹Nº›</a:t>
            </a:fld>
            <a:endParaRPr lang="es-CL"/>
          </a:p>
        </p:txBody>
      </p:sp>
    </p:spTree>
    <p:extLst>
      <p:ext uri="{BB962C8B-B14F-4D97-AF65-F5344CB8AC3E}">
        <p14:creationId xmlns="" xmlns:p14="http://schemas.microsoft.com/office/powerpoint/2010/main" val="1443544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3FEE05B-BC34-BF47-88FB-D6BB1971A291}" type="slidenum">
              <a:rPr lang="es-CL" smtClean="0"/>
              <a:pPr/>
              <a:t>1</a:t>
            </a:fld>
            <a:endParaRPr lang="es-CL"/>
          </a:p>
        </p:txBody>
      </p:sp>
    </p:spTree>
    <p:extLst>
      <p:ext uri="{BB962C8B-B14F-4D97-AF65-F5344CB8AC3E}">
        <p14:creationId xmlns="" xmlns:p14="http://schemas.microsoft.com/office/powerpoint/2010/main" val="73880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3FEE05B-BC34-BF47-88FB-D6BB1971A291}" type="slidenum">
              <a:rPr lang="es-CL" smtClean="0"/>
              <a:pPr/>
              <a:t>2</a:t>
            </a:fld>
            <a:endParaRPr lang="es-CL"/>
          </a:p>
        </p:txBody>
      </p:sp>
    </p:spTree>
    <p:extLst>
      <p:ext uri="{BB962C8B-B14F-4D97-AF65-F5344CB8AC3E}">
        <p14:creationId xmlns="" xmlns:p14="http://schemas.microsoft.com/office/powerpoint/2010/main" val="1884733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84776F1-0D3E-3247-9BCA-58C95D272C3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 xmlns:a16="http://schemas.microsoft.com/office/drawing/2014/main" id="{ED20183D-6A8D-794D-A982-3F3B287526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 xmlns:a16="http://schemas.microsoft.com/office/drawing/2014/main" id="{0508C14E-574D-C748-8248-7F3836A74E1D}"/>
              </a:ext>
            </a:extLst>
          </p:cNvPr>
          <p:cNvSpPr>
            <a:spLocks noGrp="1"/>
          </p:cNvSpPr>
          <p:nvPr>
            <p:ph type="dt" sz="half" idx="10"/>
          </p:nvPr>
        </p:nvSpPr>
        <p:spPr/>
        <p:txBody>
          <a:bodyPr/>
          <a:lstStyle/>
          <a:p>
            <a:fld id="{F83002D5-01B5-2C4B-A5FC-289AC01B734C}" type="datetimeFigureOut">
              <a:rPr lang="es-CL" smtClean="0"/>
              <a:pPr/>
              <a:t>04-08-2019</a:t>
            </a:fld>
            <a:endParaRPr lang="es-CL"/>
          </a:p>
        </p:txBody>
      </p:sp>
      <p:sp>
        <p:nvSpPr>
          <p:cNvPr id="5" name="Marcador de pie de página 4">
            <a:extLst>
              <a:ext uri="{FF2B5EF4-FFF2-40B4-BE49-F238E27FC236}">
                <a16:creationId xmlns="" xmlns:a16="http://schemas.microsoft.com/office/drawing/2014/main" id="{CE74AFC6-9280-4E4A-BB1B-DC3BC3CF50F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 xmlns:a16="http://schemas.microsoft.com/office/drawing/2014/main" id="{9C1A8334-FC4C-C243-8C77-A7F84C5F7A5F}"/>
              </a:ext>
            </a:extLst>
          </p:cNvPr>
          <p:cNvSpPr>
            <a:spLocks noGrp="1"/>
          </p:cNvSpPr>
          <p:nvPr>
            <p:ph type="sldNum" sz="quarter" idx="12"/>
          </p:nvPr>
        </p:nvSpPr>
        <p:spPr/>
        <p:txBody>
          <a:bodyPr/>
          <a:lstStyle/>
          <a:p>
            <a:fld id="{07F360E4-FFBA-084C-B4BE-5546700762AC}" type="slidenum">
              <a:rPr lang="es-CL" smtClean="0"/>
              <a:pPr/>
              <a:t>‹Nº›</a:t>
            </a:fld>
            <a:endParaRPr lang="es-CL"/>
          </a:p>
        </p:txBody>
      </p:sp>
    </p:spTree>
    <p:extLst>
      <p:ext uri="{BB962C8B-B14F-4D97-AF65-F5344CB8AC3E}">
        <p14:creationId xmlns="" xmlns:p14="http://schemas.microsoft.com/office/powerpoint/2010/main" val="3241787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481FFF1-3C5A-6B47-A7CF-18FA9459E51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 xmlns:a16="http://schemas.microsoft.com/office/drawing/2014/main" id="{A1489B9B-EEAB-884C-8B44-9F4E66766469}"/>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 xmlns:a16="http://schemas.microsoft.com/office/drawing/2014/main" id="{0E86139B-6171-ED40-A17E-D72817C7D1D4}"/>
              </a:ext>
            </a:extLst>
          </p:cNvPr>
          <p:cNvSpPr>
            <a:spLocks noGrp="1"/>
          </p:cNvSpPr>
          <p:nvPr>
            <p:ph type="dt" sz="half" idx="10"/>
          </p:nvPr>
        </p:nvSpPr>
        <p:spPr/>
        <p:txBody>
          <a:bodyPr/>
          <a:lstStyle/>
          <a:p>
            <a:fld id="{F83002D5-01B5-2C4B-A5FC-289AC01B734C}" type="datetimeFigureOut">
              <a:rPr lang="es-CL" smtClean="0"/>
              <a:pPr/>
              <a:t>04-08-2019</a:t>
            </a:fld>
            <a:endParaRPr lang="es-CL"/>
          </a:p>
        </p:txBody>
      </p:sp>
      <p:sp>
        <p:nvSpPr>
          <p:cNvPr id="5" name="Marcador de pie de página 4">
            <a:extLst>
              <a:ext uri="{FF2B5EF4-FFF2-40B4-BE49-F238E27FC236}">
                <a16:creationId xmlns="" xmlns:a16="http://schemas.microsoft.com/office/drawing/2014/main" id="{B588C933-07F1-9942-8D5E-F38B122EDDC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 xmlns:a16="http://schemas.microsoft.com/office/drawing/2014/main" id="{9564938C-0264-C24E-8FE5-0A22B35F086E}"/>
              </a:ext>
            </a:extLst>
          </p:cNvPr>
          <p:cNvSpPr>
            <a:spLocks noGrp="1"/>
          </p:cNvSpPr>
          <p:nvPr>
            <p:ph type="sldNum" sz="quarter" idx="12"/>
          </p:nvPr>
        </p:nvSpPr>
        <p:spPr/>
        <p:txBody>
          <a:bodyPr/>
          <a:lstStyle/>
          <a:p>
            <a:fld id="{07F360E4-FFBA-084C-B4BE-5546700762AC}" type="slidenum">
              <a:rPr lang="es-CL" smtClean="0"/>
              <a:pPr/>
              <a:t>‹Nº›</a:t>
            </a:fld>
            <a:endParaRPr lang="es-CL"/>
          </a:p>
        </p:txBody>
      </p:sp>
    </p:spTree>
    <p:extLst>
      <p:ext uri="{BB962C8B-B14F-4D97-AF65-F5344CB8AC3E}">
        <p14:creationId xmlns="" xmlns:p14="http://schemas.microsoft.com/office/powerpoint/2010/main" val="1781236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5994EB1E-596C-924F-9B0A-2815C225289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 xmlns:a16="http://schemas.microsoft.com/office/drawing/2014/main" id="{25B5B5CB-A858-504F-95A3-101143EE73E0}"/>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 xmlns:a16="http://schemas.microsoft.com/office/drawing/2014/main" id="{104BC514-8571-D843-8195-B8E53B11FD05}"/>
              </a:ext>
            </a:extLst>
          </p:cNvPr>
          <p:cNvSpPr>
            <a:spLocks noGrp="1"/>
          </p:cNvSpPr>
          <p:nvPr>
            <p:ph type="dt" sz="half" idx="10"/>
          </p:nvPr>
        </p:nvSpPr>
        <p:spPr/>
        <p:txBody>
          <a:bodyPr/>
          <a:lstStyle/>
          <a:p>
            <a:fld id="{F83002D5-01B5-2C4B-A5FC-289AC01B734C}" type="datetimeFigureOut">
              <a:rPr lang="es-CL" smtClean="0"/>
              <a:pPr/>
              <a:t>04-08-2019</a:t>
            </a:fld>
            <a:endParaRPr lang="es-CL"/>
          </a:p>
        </p:txBody>
      </p:sp>
      <p:sp>
        <p:nvSpPr>
          <p:cNvPr id="5" name="Marcador de pie de página 4">
            <a:extLst>
              <a:ext uri="{FF2B5EF4-FFF2-40B4-BE49-F238E27FC236}">
                <a16:creationId xmlns="" xmlns:a16="http://schemas.microsoft.com/office/drawing/2014/main" id="{EF12C3C5-CA0E-5B4C-8144-2402D6BA54E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 xmlns:a16="http://schemas.microsoft.com/office/drawing/2014/main" id="{E7AF40EA-AE54-CF46-905B-59B2AF704190}"/>
              </a:ext>
            </a:extLst>
          </p:cNvPr>
          <p:cNvSpPr>
            <a:spLocks noGrp="1"/>
          </p:cNvSpPr>
          <p:nvPr>
            <p:ph type="sldNum" sz="quarter" idx="12"/>
          </p:nvPr>
        </p:nvSpPr>
        <p:spPr/>
        <p:txBody>
          <a:bodyPr/>
          <a:lstStyle/>
          <a:p>
            <a:fld id="{07F360E4-FFBA-084C-B4BE-5546700762AC}" type="slidenum">
              <a:rPr lang="es-CL" smtClean="0"/>
              <a:pPr/>
              <a:t>‹Nº›</a:t>
            </a:fld>
            <a:endParaRPr lang="es-CL"/>
          </a:p>
        </p:txBody>
      </p:sp>
    </p:spTree>
    <p:extLst>
      <p:ext uri="{BB962C8B-B14F-4D97-AF65-F5344CB8AC3E}">
        <p14:creationId xmlns="" xmlns:p14="http://schemas.microsoft.com/office/powerpoint/2010/main" val="2796281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85E3192-BE8C-484D-A673-D9442253EC4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 xmlns:a16="http://schemas.microsoft.com/office/drawing/2014/main" id="{AC435BA2-90A4-AA40-A5BC-6B3F2AD6CCB1}"/>
              </a:ext>
            </a:extLst>
          </p:cNvPr>
          <p:cNvSpPr>
            <a:spLocks noGrp="1"/>
          </p:cNvSpPr>
          <p:nvPr>
            <p:ph idx="1"/>
          </p:nvPr>
        </p:nvSpPr>
        <p:spPr/>
        <p:txBody>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 xmlns:a16="http://schemas.microsoft.com/office/drawing/2014/main" id="{5C0AAB67-D85A-9344-8F2E-98321128DB28}"/>
              </a:ext>
            </a:extLst>
          </p:cNvPr>
          <p:cNvSpPr>
            <a:spLocks noGrp="1"/>
          </p:cNvSpPr>
          <p:nvPr>
            <p:ph type="dt" sz="half" idx="10"/>
          </p:nvPr>
        </p:nvSpPr>
        <p:spPr/>
        <p:txBody>
          <a:bodyPr/>
          <a:lstStyle/>
          <a:p>
            <a:fld id="{F83002D5-01B5-2C4B-A5FC-289AC01B734C}" type="datetimeFigureOut">
              <a:rPr lang="es-CL" smtClean="0"/>
              <a:pPr/>
              <a:t>04-08-2019</a:t>
            </a:fld>
            <a:endParaRPr lang="es-CL"/>
          </a:p>
        </p:txBody>
      </p:sp>
      <p:sp>
        <p:nvSpPr>
          <p:cNvPr id="5" name="Marcador de pie de página 4">
            <a:extLst>
              <a:ext uri="{FF2B5EF4-FFF2-40B4-BE49-F238E27FC236}">
                <a16:creationId xmlns="" xmlns:a16="http://schemas.microsoft.com/office/drawing/2014/main" id="{C8E65B18-319D-3D45-8B3C-0745F69BFAC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 xmlns:a16="http://schemas.microsoft.com/office/drawing/2014/main" id="{E94BE0C6-9B8B-B94C-AD15-0E3C8ED99348}"/>
              </a:ext>
            </a:extLst>
          </p:cNvPr>
          <p:cNvSpPr>
            <a:spLocks noGrp="1"/>
          </p:cNvSpPr>
          <p:nvPr>
            <p:ph type="sldNum" sz="quarter" idx="12"/>
          </p:nvPr>
        </p:nvSpPr>
        <p:spPr/>
        <p:txBody>
          <a:bodyPr/>
          <a:lstStyle/>
          <a:p>
            <a:fld id="{07F360E4-FFBA-084C-B4BE-5546700762AC}" type="slidenum">
              <a:rPr lang="es-CL" smtClean="0"/>
              <a:pPr/>
              <a:t>‹Nº›</a:t>
            </a:fld>
            <a:endParaRPr lang="es-CL"/>
          </a:p>
        </p:txBody>
      </p:sp>
    </p:spTree>
    <p:extLst>
      <p:ext uri="{BB962C8B-B14F-4D97-AF65-F5344CB8AC3E}">
        <p14:creationId xmlns="" xmlns:p14="http://schemas.microsoft.com/office/powerpoint/2010/main" val="4001311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3FC5B40-2BCC-3443-828A-A03ADC84FA8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 xmlns:a16="http://schemas.microsoft.com/office/drawing/2014/main" id="{073DEB9C-E866-8447-84A1-E076D684CA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 xmlns:a16="http://schemas.microsoft.com/office/drawing/2014/main" id="{85DA27C4-7421-B943-9912-5FDA2159FF33}"/>
              </a:ext>
            </a:extLst>
          </p:cNvPr>
          <p:cNvSpPr>
            <a:spLocks noGrp="1"/>
          </p:cNvSpPr>
          <p:nvPr>
            <p:ph type="dt" sz="half" idx="10"/>
          </p:nvPr>
        </p:nvSpPr>
        <p:spPr/>
        <p:txBody>
          <a:bodyPr/>
          <a:lstStyle/>
          <a:p>
            <a:fld id="{F83002D5-01B5-2C4B-A5FC-289AC01B734C}" type="datetimeFigureOut">
              <a:rPr lang="es-CL" smtClean="0"/>
              <a:pPr/>
              <a:t>04-08-2019</a:t>
            </a:fld>
            <a:endParaRPr lang="es-CL"/>
          </a:p>
        </p:txBody>
      </p:sp>
      <p:sp>
        <p:nvSpPr>
          <p:cNvPr id="5" name="Marcador de pie de página 4">
            <a:extLst>
              <a:ext uri="{FF2B5EF4-FFF2-40B4-BE49-F238E27FC236}">
                <a16:creationId xmlns="" xmlns:a16="http://schemas.microsoft.com/office/drawing/2014/main" id="{C4E2F4D5-C99B-7345-A6DF-F538D111553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 xmlns:a16="http://schemas.microsoft.com/office/drawing/2014/main" id="{9755DA69-923F-1D46-B193-CAA9CED7A969}"/>
              </a:ext>
            </a:extLst>
          </p:cNvPr>
          <p:cNvSpPr>
            <a:spLocks noGrp="1"/>
          </p:cNvSpPr>
          <p:nvPr>
            <p:ph type="sldNum" sz="quarter" idx="12"/>
          </p:nvPr>
        </p:nvSpPr>
        <p:spPr/>
        <p:txBody>
          <a:bodyPr/>
          <a:lstStyle/>
          <a:p>
            <a:fld id="{07F360E4-FFBA-084C-B4BE-5546700762AC}" type="slidenum">
              <a:rPr lang="es-CL" smtClean="0"/>
              <a:pPr/>
              <a:t>‹Nº›</a:t>
            </a:fld>
            <a:endParaRPr lang="es-CL"/>
          </a:p>
        </p:txBody>
      </p:sp>
    </p:spTree>
    <p:extLst>
      <p:ext uri="{BB962C8B-B14F-4D97-AF65-F5344CB8AC3E}">
        <p14:creationId xmlns="" xmlns:p14="http://schemas.microsoft.com/office/powerpoint/2010/main" val="1710210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54C1A60-D0F4-F444-9566-DD94EAAF59F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 xmlns:a16="http://schemas.microsoft.com/office/drawing/2014/main" id="{A02BE680-3D9A-044C-ADD1-01110E6331FD}"/>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 xmlns:a16="http://schemas.microsoft.com/office/drawing/2014/main" id="{CDD80972-30D0-104D-83DC-A22B46570850}"/>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 xmlns:a16="http://schemas.microsoft.com/office/drawing/2014/main" id="{C9BAEAA4-1F00-344F-88D2-E8196E9305D9}"/>
              </a:ext>
            </a:extLst>
          </p:cNvPr>
          <p:cNvSpPr>
            <a:spLocks noGrp="1"/>
          </p:cNvSpPr>
          <p:nvPr>
            <p:ph type="dt" sz="half" idx="10"/>
          </p:nvPr>
        </p:nvSpPr>
        <p:spPr/>
        <p:txBody>
          <a:bodyPr/>
          <a:lstStyle/>
          <a:p>
            <a:fld id="{F83002D5-01B5-2C4B-A5FC-289AC01B734C}" type="datetimeFigureOut">
              <a:rPr lang="es-CL" smtClean="0"/>
              <a:pPr/>
              <a:t>04-08-2019</a:t>
            </a:fld>
            <a:endParaRPr lang="es-CL"/>
          </a:p>
        </p:txBody>
      </p:sp>
      <p:sp>
        <p:nvSpPr>
          <p:cNvPr id="6" name="Marcador de pie de página 5">
            <a:extLst>
              <a:ext uri="{FF2B5EF4-FFF2-40B4-BE49-F238E27FC236}">
                <a16:creationId xmlns="" xmlns:a16="http://schemas.microsoft.com/office/drawing/2014/main" id="{425A8FF5-23CE-4441-A77A-BFECB01FEDD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 xmlns:a16="http://schemas.microsoft.com/office/drawing/2014/main" id="{6D1D7E65-DA06-D84C-ABE8-CC19D8E6B36C}"/>
              </a:ext>
            </a:extLst>
          </p:cNvPr>
          <p:cNvSpPr>
            <a:spLocks noGrp="1"/>
          </p:cNvSpPr>
          <p:nvPr>
            <p:ph type="sldNum" sz="quarter" idx="12"/>
          </p:nvPr>
        </p:nvSpPr>
        <p:spPr/>
        <p:txBody>
          <a:bodyPr/>
          <a:lstStyle/>
          <a:p>
            <a:fld id="{07F360E4-FFBA-084C-B4BE-5546700762AC}" type="slidenum">
              <a:rPr lang="es-CL" smtClean="0"/>
              <a:pPr/>
              <a:t>‹Nº›</a:t>
            </a:fld>
            <a:endParaRPr lang="es-CL"/>
          </a:p>
        </p:txBody>
      </p:sp>
    </p:spTree>
    <p:extLst>
      <p:ext uri="{BB962C8B-B14F-4D97-AF65-F5344CB8AC3E}">
        <p14:creationId xmlns="" xmlns:p14="http://schemas.microsoft.com/office/powerpoint/2010/main" val="405106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CF7ABAB-B101-CA48-81FD-83EA98D7D0B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 xmlns:a16="http://schemas.microsoft.com/office/drawing/2014/main" id="{64273750-51D1-8545-A806-911A7A597F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 xmlns:a16="http://schemas.microsoft.com/office/drawing/2014/main" id="{CF3AEAD0-C3F2-1143-9C67-66B7D12907CF}"/>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L"/>
          </a:p>
        </p:txBody>
      </p:sp>
      <p:sp>
        <p:nvSpPr>
          <p:cNvPr id="5" name="Marcador de texto 4">
            <a:extLst>
              <a:ext uri="{FF2B5EF4-FFF2-40B4-BE49-F238E27FC236}">
                <a16:creationId xmlns="" xmlns:a16="http://schemas.microsoft.com/office/drawing/2014/main" id="{B85675EF-50A8-7C40-8E7C-961BE2D7F7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6" name="Marcador de contenido 5">
            <a:extLst>
              <a:ext uri="{FF2B5EF4-FFF2-40B4-BE49-F238E27FC236}">
                <a16:creationId xmlns="" xmlns:a16="http://schemas.microsoft.com/office/drawing/2014/main" id="{7CA37BEC-A535-B44B-A6F3-0EED1CFC543B}"/>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L"/>
          </a:p>
        </p:txBody>
      </p:sp>
      <p:sp>
        <p:nvSpPr>
          <p:cNvPr id="7" name="Marcador de fecha 6">
            <a:extLst>
              <a:ext uri="{FF2B5EF4-FFF2-40B4-BE49-F238E27FC236}">
                <a16:creationId xmlns="" xmlns:a16="http://schemas.microsoft.com/office/drawing/2014/main" id="{0098329E-C0BD-8446-BF0E-6E8C4A2AA20F}"/>
              </a:ext>
            </a:extLst>
          </p:cNvPr>
          <p:cNvSpPr>
            <a:spLocks noGrp="1"/>
          </p:cNvSpPr>
          <p:nvPr>
            <p:ph type="dt" sz="half" idx="10"/>
          </p:nvPr>
        </p:nvSpPr>
        <p:spPr/>
        <p:txBody>
          <a:bodyPr/>
          <a:lstStyle/>
          <a:p>
            <a:fld id="{F83002D5-01B5-2C4B-A5FC-289AC01B734C}" type="datetimeFigureOut">
              <a:rPr lang="es-CL" smtClean="0"/>
              <a:pPr/>
              <a:t>04-08-2019</a:t>
            </a:fld>
            <a:endParaRPr lang="es-CL"/>
          </a:p>
        </p:txBody>
      </p:sp>
      <p:sp>
        <p:nvSpPr>
          <p:cNvPr id="8" name="Marcador de pie de página 7">
            <a:extLst>
              <a:ext uri="{FF2B5EF4-FFF2-40B4-BE49-F238E27FC236}">
                <a16:creationId xmlns="" xmlns:a16="http://schemas.microsoft.com/office/drawing/2014/main" id="{82375945-9654-9B4B-9205-DDB72C1DFAE6}"/>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 xmlns:a16="http://schemas.microsoft.com/office/drawing/2014/main" id="{78B8C482-E05C-694B-B8C7-19784E5CF248}"/>
              </a:ext>
            </a:extLst>
          </p:cNvPr>
          <p:cNvSpPr>
            <a:spLocks noGrp="1"/>
          </p:cNvSpPr>
          <p:nvPr>
            <p:ph type="sldNum" sz="quarter" idx="12"/>
          </p:nvPr>
        </p:nvSpPr>
        <p:spPr/>
        <p:txBody>
          <a:bodyPr/>
          <a:lstStyle/>
          <a:p>
            <a:fld id="{07F360E4-FFBA-084C-B4BE-5546700762AC}" type="slidenum">
              <a:rPr lang="es-CL" smtClean="0"/>
              <a:pPr/>
              <a:t>‹Nº›</a:t>
            </a:fld>
            <a:endParaRPr lang="es-CL"/>
          </a:p>
        </p:txBody>
      </p:sp>
    </p:spTree>
    <p:extLst>
      <p:ext uri="{BB962C8B-B14F-4D97-AF65-F5344CB8AC3E}">
        <p14:creationId xmlns="" xmlns:p14="http://schemas.microsoft.com/office/powerpoint/2010/main" val="4260926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2DD7C31-2FC1-ED48-A0DC-311FCBA250D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 xmlns:a16="http://schemas.microsoft.com/office/drawing/2014/main" id="{09EAD5FE-5B14-9B4F-A36B-72CBC1AD1AB2}"/>
              </a:ext>
            </a:extLst>
          </p:cNvPr>
          <p:cNvSpPr>
            <a:spLocks noGrp="1"/>
          </p:cNvSpPr>
          <p:nvPr>
            <p:ph type="dt" sz="half" idx="10"/>
          </p:nvPr>
        </p:nvSpPr>
        <p:spPr/>
        <p:txBody>
          <a:bodyPr/>
          <a:lstStyle/>
          <a:p>
            <a:fld id="{F83002D5-01B5-2C4B-A5FC-289AC01B734C}" type="datetimeFigureOut">
              <a:rPr lang="es-CL" smtClean="0"/>
              <a:pPr/>
              <a:t>04-08-2019</a:t>
            </a:fld>
            <a:endParaRPr lang="es-CL"/>
          </a:p>
        </p:txBody>
      </p:sp>
      <p:sp>
        <p:nvSpPr>
          <p:cNvPr id="4" name="Marcador de pie de página 3">
            <a:extLst>
              <a:ext uri="{FF2B5EF4-FFF2-40B4-BE49-F238E27FC236}">
                <a16:creationId xmlns="" xmlns:a16="http://schemas.microsoft.com/office/drawing/2014/main" id="{D1EA0F83-C282-E248-B542-F5912568845E}"/>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 xmlns:a16="http://schemas.microsoft.com/office/drawing/2014/main" id="{BF6BEDDA-5D59-624E-8690-FBA16D43AE65}"/>
              </a:ext>
            </a:extLst>
          </p:cNvPr>
          <p:cNvSpPr>
            <a:spLocks noGrp="1"/>
          </p:cNvSpPr>
          <p:nvPr>
            <p:ph type="sldNum" sz="quarter" idx="12"/>
          </p:nvPr>
        </p:nvSpPr>
        <p:spPr/>
        <p:txBody>
          <a:bodyPr/>
          <a:lstStyle/>
          <a:p>
            <a:fld id="{07F360E4-FFBA-084C-B4BE-5546700762AC}" type="slidenum">
              <a:rPr lang="es-CL" smtClean="0"/>
              <a:pPr/>
              <a:t>‹Nº›</a:t>
            </a:fld>
            <a:endParaRPr lang="es-CL"/>
          </a:p>
        </p:txBody>
      </p:sp>
    </p:spTree>
    <p:extLst>
      <p:ext uri="{BB962C8B-B14F-4D97-AF65-F5344CB8AC3E}">
        <p14:creationId xmlns="" xmlns:p14="http://schemas.microsoft.com/office/powerpoint/2010/main" val="2577171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6D1AC881-71C2-8249-8226-EF7A37B11108}"/>
              </a:ext>
            </a:extLst>
          </p:cNvPr>
          <p:cNvPicPr>
            <a:picLocks noChangeAspect="1"/>
          </p:cNvPicPr>
          <p:nvPr userDrawn="1"/>
        </p:nvPicPr>
        <p:blipFill>
          <a:blip r:embed="rId2"/>
          <a:stretch>
            <a:fillRect/>
          </a:stretch>
        </p:blipFill>
        <p:spPr>
          <a:xfrm>
            <a:off x="7639050" y="0"/>
            <a:ext cx="4552950" cy="6858000"/>
          </a:xfrm>
          <a:prstGeom prst="rect">
            <a:avLst/>
          </a:prstGeom>
        </p:spPr>
      </p:pic>
      <p:sp>
        <p:nvSpPr>
          <p:cNvPr id="14" name="Marcador de posición de imagen 13">
            <a:extLst>
              <a:ext uri="{FF2B5EF4-FFF2-40B4-BE49-F238E27FC236}">
                <a16:creationId xmlns="" xmlns:a16="http://schemas.microsoft.com/office/drawing/2014/main" id="{E2B20BCD-FCFF-A048-B7FC-07774F0F0459}"/>
              </a:ext>
            </a:extLst>
          </p:cNvPr>
          <p:cNvSpPr>
            <a:spLocks noGrp="1"/>
          </p:cNvSpPr>
          <p:nvPr>
            <p:ph type="pic" sz="quarter" idx="10"/>
          </p:nvPr>
        </p:nvSpPr>
        <p:spPr>
          <a:xfrm>
            <a:off x="813028" y="1777440"/>
            <a:ext cx="4727801" cy="4475162"/>
          </a:xfrm>
          <a:prstGeom prst="ellipse">
            <a:avLst/>
          </a:prstGeom>
        </p:spPr>
        <p:txBody>
          <a:bodyPr/>
          <a:lstStyle/>
          <a:p>
            <a:endParaRPr lang="es-CL"/>
          </a:p>
        </p:txBody>
      </p:sp>
    </p:spTree>
    <p:extLst>
      <p:ext uri="{BB962C8B-B14F-4D97-AF65-F5344CB8AC3E}">
        <p14:creationId xmlns="" xmlns:p14="http://schemas.microsoft.com/office/powerpoint/2010/main" val="3707460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8B459A5-40B6-004E-A103-007E9B95289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 xmlns:a16="http://schemas.microsoft.com/office/drawing/2014/main" id="{1101A328-89A0-F843-8751-EEAD96D0B3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L"/>
          </a:p>
        </p:txBody>
      </p:sp>
      <p:sp>
        <p:nvSpPr>
          <p:cNvPr id="4" name="Marcador de texto 3">
            <a:extLst>
              <a:ext uri="{FF2B5EF4-FFF2-40B4-BE49-F238E27FC236}">
                <a16:creationId xmlns="" xmlns:a16="http://schemas.microsoft.com/office/drawing/2014/main" id="{F548E93E-A8D9-8049-BF21-7EAA240A47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 xmlns:a16="http://schemas.microsoft.com/office/drawing/2014/main" id="{118985D6-46AF-D642-9757-AED70C91EE54}"/>
              </a:ext>
            </a:extLst>
          </p:cNvPr>
          <p:cNvSpPr>
            <a:spLocks noGrp="1"/>
          </p:cNvSpPr>
          <p:nvPr>
            <p:ph type="dt" sz="half" idx="10"/>
          </p:nvPr>
        </p:nvSpPr>
        <p:spPr/>
        <p:txBody>
          <a:bodyPr/>
          <a:lstStyle/>
          <a:p>
            <a:fld id="{F83002D5-01B5-2C4B-A5FC-289AC01B734C}" type="datetimeFigureOut">
              <a:rPr lang="es-CL" smtClean="0"/>
              <a:pPr/>
              <a:t>04-08-2019</a:t>
            </a:fld>
            <a:endParaRPr lang="es-CL"/>
          </a:p>
        </p:txBody>
      </p:sp>
      <p:sp>
        <p:nvSpPr>
          <p:cNvPr id="6" name="Marcador de pie de página 5">
            <a:extLst>
              <a:ext uri="{FF2B5EF4-FFF2-40B4-BE49-F238E27FC236}">
                <a16:creationId xmlns="" xmlns:a16="http://schemas.microsoft.com/office/drawing/2014/main" id="{056C6A88-D33A-2C48-BE77-6134E1D03DD2}"/>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 xmlns:a16="http://schemas.microsoft.com/office/drawing/2014/main" id="{01FBB900-2C13-964E-AFAB-1E972E06BC2F}"/>
              </a:ext>
            </a:extLst>
          </p:cNvPr>
          <p:cNvSpPr>
            <a:spLocks noGrp="1"/>
          </p:cNvSpPr>
          <p:nvPr>
            <p:ph type="sldNum" sz="quarter" idx="12"/>
          </p:nvPr>
        </p:nvSpPr>
        <p:spPr/>
        <p:txBody>
          <a:bodyPr/>
          <a:lstStyle/>
          <a:p>
            <a:fld id="{07F360E4-FFBA-084C-B4BE-5546700762AC}" type="slidenum">
              <a:rPr lang="es-CL" smtClean="0"/>
              <a:pPr/>
              <a:t>‹Nº›</a:t>
            </a:fld>
            <a:endParaRPr lang="es-CL"/>
          </a:p>
        </p:txBody>
      </p:sp>
    </p:spTree>
    <p:extLst>
      <p:ext uri="{BB962C8B-B14F-4D97-AF65-F5344CB8AC3E}">
        <p14:creationId xmlns="" xmlns:p14="http://schemas.microsoft.com/office/powerpoint/2010/main" val="1155816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A3CF8CA-AE4C-BB49-A33C-96ECF38C920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 xmlns:a16="http://schemas.microsoft.com/office/drawing/2014/main" id="{51BC5027-20AC-D14C-BF44-8042B64872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 xmlns:a16="http://schemas.microsoft.com/office/drawing/2014/main" id="{566A5958-1EED-634C-A68C-30F231BEA2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 xmlns:a16="http://schemas.microsoft.com/office/drawing/2014/main" id="{286F31BE-F9EF-D54F-B563-93CBC59F5FE9}"/>
              </a:ext>
            </a:extLst>
          </p:cNvPr>
          <p:cNvSpPr>
            <a:spLocks noGrp="1"/>
          </p:cNvSpPr>
          <p:nvPr>
            <p:ph type="dt" sz="half" idx="10"/>
          </p:nvPr>
        </p:nvSpPr>
        <p:spPr/>
        <p:txBody>
          <a:bodyPr/>
          <a:lstStyle/>
          <a:p>
            <a:fld id="{F83002D5-01B5-2C4B-A5FC-289AC01B734C}" type="datetimeFigureOut">
              <a:rPr lang="es-CL" smtClean="0"/>
              <a:pPr/>
              <a:t>04-08-2019</a:t>
            </a:fld>
            <a:endParaRPr lang="es-CL"/>
          </a:p>
        </p:txBody>
      </p:sp>
      <p:sp>
        <p:nvSpPr>
          <p:cNvPr id="6" name="Marcador de pie de página 5">
            <a:extLst>
              <a:ext uri="{FF2B5EF4-FFF2-40B4-BE49-F238E27FC236}">
                <a16:creationId xmlns="" xmlns:a16="http://schemas.microsoft.com/office/drawing/2014/main" id="{35195F12-B7B2-B549-81CF-ED90F46F43F5}"/>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 xmlns:a16="http://schemas.microsoft.com/office/drawing/2014/main" id="{6A898EA5-9966-FC48-89EA-AE9CE4C7C33B}"/>
              </a:ext>
            </a:extLst>
          </p:cNvPr>
          <p:cNvSpPr>
            <a:spLocks noGrp="1"/>
          </p:cNvSpPr>
          <p:nvPr>
            <p:ph type="sldNum" sz="quarter" idx="12"/>
          </p:nvPr>
        </p:nvSpPr>
        <p:spPr/>
        <p:txBody>
          <a:bodyPr/>
          <a:lstStyle/>
          <a:p>
            <a:fld id="{07F360E4-FFBA-084C-B4BE-5546700762AC}" type="slidenum">
              <a:rPr lang="es-CL" smtClean="0"/>
              <a:pPr/>
              <a:t>‹Nº›</a:t>
            </a:fld>
            <a:endParaRPr lang="es-CL"/>
          </a:p>
        </p:txBody>
      </p:sp>
    </p:spTree>
    <p:extLst>
      <p:ext uri="{BB962C8B-B14F-4D97-AF65-F5344CB8AC3E}">
        <p14:creationId xmlns="" xmlns:p14="http://schemas.microsoft.com/office/powerpoint/2010/main" val="1268365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62BF70BD-B9C5-5546-BBF0-5025F039AD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 xmlns:a16="http://schemas.microsoft.com/office/drawing/2014/main" id="{B7287A6F-8873-EE40-BC02-F87ED935F5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 xmlns:a16="http://schemas.microsoft.com/office/drawing/2014/main" id="{5D6EC96F-8805-5E4D-8CDE-82BDCEDC4B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3002D5-01B5-2C4B-A5FC-289AC01B734C}" type="datetimeFigureOut">
              <a:rPr lang="es-CL" smtClean="0"/>
              <a:pPr/>
              <a:t>04-08-2019</a:t>
            </a:fld>
            <a:endParaRPr lang="es-CL"/>
          </a:p>
        </p:txBody>
      </p:sp>
      <p:sp>
        <p:nvSpPr>
          <p:cNvPr id="5" name="Marcador de pie de página 4">
            <a:extLst>
              <a:ext uri="{FF2B5EF4-FFF2-40B4-BE49-F238E27FC236}">
                <a16:creationId xmlns="" xmlns:a16="http://schemas.microsoft.com/office/drawing/2014/main" id="{35BD199A-E847-A842-9D77-9165C0FBCC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 xmlns:a16="http://schemas.microsoft.com/office/drawing/2014/main" id="{28ECB519-F6EF-634A-8935-B035C97516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F360E4-FFBA-084C-B4BE-5546700762AC}" type="slidenum">
              <a:rPr lang="es-CL" smtClean="0"/>
              <a:pPr/>
              <a:t>‹Nº›</a:t>
            </a:fld>
            <a:endParaRPr lang="es-CL"/>
          </a:p>
        </p:txBody>
      </p:sp>
    </p:spTree>
    <p:extLst>
      <p:ext uri="{BB962C8B-B14F-4D97-AF65-F5344CB8AC3E}">
        <p14:creationId xmlns="" xmlns:p14="http://schemas.microsoft.com/office/powerpoint/2010/main" val="3309055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1.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2.xml"/><Relationship Id="rId16"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E9EA"/>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 xmlns:a16="http://schemas.microsoft.com/office/drawing/2014/main" id="{E66ED3B6-280B-C445-9218-46C32D7DF17F}"/>
              </a:ext>
            </a:extLst>
          </p:cNvPr>
          <p:cNvPicPr>
            <a:picLocks noChangeAspect="1"/>
          </p:cNvPicPr>
          <p:nvPr/>
        </p:nvPicPr>
        <p:blipFill>
          <a:blip r:embed="rId3"/>
          <a:stretch>
            <a:fillRect/>
          </a:stretch>
        </p:blipFill>
        <p:spPr>
          <a:xfrm>
            <a:off x="0" y="0"/>
            <a:ext cx="7461250" cy="6858000"/>
          </a:xfrm>
          <a:prstGeom prst="rect">
            <a:avLst/>
          </a:prstGeom>
        </p:spPr>
      </p:pic>
      <p:sp>
        <p:nvSpPr>
          <p:cNvPr id="13" name="CuadroTexto 12">
            <a:extLst>
              <a:ext uri="{FF2B5EF4-FFF2-40B4-BE49-F238E27FC236}">
                <a16:creationId xmlns="" xmlns:a16="http://schemas.microsoft.com/office/drawing/2014/main" id="{B9B3CF31-7976-4943-AA87-906AA1138EE3}"/>
              </a:ext>
            </a:extLst>
          </p:cNvPr>
          <p:cNvSpPr txBox="1"/>
          <p:nvPr/>
        </p:nvSpPr>
        <p:spPr>
          <a:xfrm>
            <a:off x="7602766" y="2430606"/>
            <a:ext cx="3837441" cy="2062103"/>
          </a:xfrm>
          <a:prstGeom prst="rect">
            <a:avLst/>
          </a:prstGeom>
          <a:noFill/>
        </p:spPr>
        <p:txBody>
          <a:bodyPr wrap="square" rtlCol="0">
            <a:spAutoFit/>
          </a:bodyPr>
          <a:lstStyle/>
          <a:p>
            <a:r>
              <a:rPr lang="es-CL" b="1" dirty="0">
                <a:solidFill>
                  <a:srgbClr val="16978F"/>
                </a:solidFill>
                <a:latin typeface="Titillium Bd" pitchFamily="2" charset="77"/>
              </a:rPr>
              <a:t>VI CONCURSO INNOVACIÓN 2019</a:t>
            </a:r>
          </a:p>
          <a:p>
            <a:endParaRPr lang="es-CL" sz="1400" dirty="0">
              <a:solidFill>
                <a:srgbClr val="151513"/>
              </a:solidFill>
              <a:latin typeface="Titillium" pitchFamily="2" charset="77"/>
            </a:endParaRPr>
          </a:p>
          <a:p>
            <a:r>
              <a:rPr lang="es-CL" sz="1200" b="1" dirty="0">
                <a:solidFill>
                  <a:srgbClr val="151513"/>
                </a:solidFill>
                <a:latin typeface="Titillium" pitchFamily="2" charset="77"/>
              </a:rPr>
              <a:t>INNOVACIÓN EN MADERA</a:t>
            </a:r>
          </a:p>
          <a:p>
            <a:r>
              <a:rPr lang="es-CL" sz="1200" dirty="0">
                <a:solidFill>
                  <a:srgbClr val="151513"/>
                </a:solidFill>
                <a:latin typeface="Titillium" pitchFamily="2" charset="77"/>
              </a:rPr>
              <a:t>La VI Versión del Concurso de Innovación Madera21</a:t>
            </a:r>
          </a:p>
          <a:p>
            <a:r>
              <a:rPr lang="es-CL" sz="1200" dirty="0">
                <a:solidFill>
                  <a:srgbClr val="151513"/>
                </a:solidFill>
                <a:latin typeface="Titillium" pitchFamily="2" charset="77"/>
              </a:rPr>
              <a:t>de CORMA, tiene como objetivo promover toda iniciativa que utilice la madera de manera innovadora creando valor en la industria dentro de toda su cadena productiva. Esto incluye desde procesos productivos, soluciones constructivas, nuevos materiales, objetos, servicios, programas de educación, de promoción, entre otros.</a:t>
            </a:r>
          </a:p>
        </p:txBody>
      </p:sp>
      <p:pic>
        <p:nvPicPr>
          <p:cNvPr id="16" name="Imagen 15">
            <a:extLst>
              <a:ext uri="{FF2B5EF4-FFF2-40B4-BE49-F238E27FC236}">
                <a16:creationId xmlns="" xmlns:a16="http://schemas.microsoft.com/office/drawing/2014/main" id="{00F257F8-4508-3446-9C6F-9F5A1277C1F9}"/>
              </a:ext>
            </a:extLst>
          </p:cNvPr>
          <p:cNvPicPr>
            <a:picLocks noChangeAspect="1"/>
          </p:cNvPicPr>
          <p:nvPr/>
        </p:nvPicPr>
        <p:blipFill>
          <a:blip r:embed="rId4"/>
          <a:stretch>
            <a:fillRect/>
          </a:stretch>
        </p:blipFill>
        <p:spPr>
          <a:xfrm>
            <a:off x="7723439" y="5018313"/>
            <a:ext cx="2547846" cy="540657"/>
          </a:xfrm>
          <a:prstGeom prst="rect">
            <a:avLst/>
          </a:prstGeom>
        </p:spPr>
      </p:pic>
      <p:pic>
        <p:nvPicPr>
          <p:cNvPr id="18" name="Imagen 17">
            <a:extLst>
              <a:ext uri="{FF2B5EF4-FFF2-40B4-BE49-F238E27FC236}">
                <a16:creationId xmlns="" xmlns:a16="http://schemas.microsoft.com/office/drawing/2014/main" id="{75F75B14-3371-F642-BFC7-A210D0D10726}"/>
              </a:ext>
            </a:extLst>
          </p:cNvPr>
          <p:cNvPicPr>
            <a:picLocks noChangeAspect="1"/>
          </p:cNvPicPr>
          <p:nvPr/>
        </p:nvPicPr>
        <p:blipFill>
          <a:blip r:embed="rId5"/>
          <a:stretch>
            <a:fillRect/>
          </a:stretch>
        </p:blipFill>
        <p:spPr>
          <a:xfrm>
            <a:off x="10500816" y="5018313"/>
            <a:ext cx="939392" cy="540657"/>
          </a:xfrm>
          <a:prstGeom prst="rect">
            <a:avLst/>
          </a:prstGeom>
        </p:spPr>
      </p:pic>
      <p:grpSp>
        <p:nvGrpSpPr>
          <p:cNvPr id="23" name="Grupo 22">
            <a:extLst>
              <a:ext uri="{FF2B5EF4-FFF2-40B4-BE49-F238E27FC236}">
                <a16:creationId xmlns="" xmlns:a16="http://schemas.microsoft.com/office/drawing/2014/main" id="{5D927B7F-7CB0-1348-9E73-C90BD9A66531}"/>
              </a:ext>
            </a:extLst>
          </p:cNvPr>
          <p:cNvGrpSpPr/>
          <p:nvPr/>
        </p:nvGrpSpPr>
        <p:grpSpPr>
          <a:xfrm>
            <a:off x="9866074" y="6411686"/>
            <a:ext cx="1574134" cy="446314"/>
            <a:chOff x="9864728" y="6411686"/>
            <a:chExt cx="1574134" cy="446314"/>
          </a:xfrm>
        </p:grpSpPr>
        <p:sp>
          <p:nvSpPr>
            <p:cNvPr id="24" name="Rectángulo 23">
              <a:extLst>
                <a:ext uri="{FF2B5EF4-FFF2-40B4-BE49-F238E27FC236}">
                  <a16:creationId xmlns="" xmlns:a16="http://schemas.microsoft.com/office/drawing/2014/main" id="{3FA5AA8F-994B-A542-A2EA-60B8585EEAB5}"/>
                </a:ext>
              </a:extLst>
            </p:cNvPr>
            <p:cNvSpPr/>
            <p:nvPr/>
          </p:nvSpPr>
          <p:spPr>
            <a:xfrm>
              <a:off x="9864728" y="6411686"/>
              <a:ext cx="1574134" cy="446314"/>
            </a:xfrm>
            <a:prstGeom prst="rect">
              <a:avLst/>
            </a:prstGeom>
            <a:solidFill>
              <a:srgbClr val="169A9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Rectángulo 24">
              <a:extLst>
                <a:ext uri="{FF2B5EF4-FFF2-40B4-BE49-F238E27FC236}">
                  <a16:creationId xmlns="" xmlns:a16="http://schemas.microsoft.com/office/drawing/2014/main" id="{C5B638E9-6245-224D-843C-C38B0429F180}"/>
                </a:ext>
              </a:extLst>
            </p:cNvPr>
            <p:cNvSpPr/>
            <p:nvPr/>
          </p:nvSpPr>
          <p:spPr>
            <a:xfrm>
              <a:off x="9875613" y="6439291"/>
              <a:ext cx="1285929" cy="369332"/>
            </a:xfrm>
            <a:prstGeom prst="rect">
              <a:avLst/>
            </a:prstGeom>
          </p:spPr>
          <p:txBody>
            <a:bodyPr wrap="none">
              <a:spAutoFit/>
            </a:bodyPr>
            <a:lstStyle/>
            <a:p>
              <a:r>
                <a:rPr lang="es-CL" b="1" dirty="0">
                  <a:solidFill>
                    <a:schemeClr val="bg1"/>
                  </a:solidFill>
                  <a:latin typeface="Titillium" pitchFamily="2" charset="77"/>
                </a:rPr>
                <a:t>Equipo </a:t>
              </a:r>
              <a:r>
                <a:rPr lang="es-CL" b="1" dirty="0" smtClean="0">
                  <a:solidFill>
                    <a:schemeClr val="bg1"/>
                  </a:solidFill>
                  <a:latin typeface="Titillium" pitchFamily="2" charset="77"/>
                </a:rPr>
                <a:t>INN-391</a:t>
              </a:r>
              <a:endParaRPr lang="es-CL" b="1" dirty="0">
                <a:solidFill>
                  <a:schemeClr val="bg1"/>
                </a:solidFill>
                <a:latin typeface="Titillium" pitchFamily="2" charset="77"/>
              </a:endParaRPr>
            </a:p>
          </p:txBody>
        </p:sp>
      </p:grpSp>
      <p:pic>
        <p:nvPicPr>
          <p:cNvPr id="12" name="Imagen 11">
            <a:extLst>
              <a:ext uri="{FF2B5EF4-FFF2-40B4-BE49-F238E27FC236}">
                <a16:creationId xmlns="" xmlns:a16="http://schemas.microsoft.com/office/drawing/2014/main" id="{FC7177A3-D731-3349-8D99-946D6E4DB4C9}"/>
              </a:ext>
            </a:extLst>
          </p:cNvPr>
          <p:cNvPicPr>
            <a:picLocks noChangeAspect="1"/>
          </p:cNvPicPr>
          <p:nvPr/>
        </p:nvPicPr>
        <p:blipFill>
          <a:blip r:embed="rId6"/>
          <a:stretch>
            <a:fillRect/>
          </a:stretch>
        </p:blipFill>
        <p:spPr>
          <a:xfrm>
            <a:off x="902299" y="2335709"/>
            <a:ext cx="5385823" cy="1496062"/>
          </a:xfrm>
          <a:prstGeom prst="rect">
            <a:avLst/>
          </a:prstGeom>
        </p:spPr>
      </p:pic>
    </p:spTree>
    <p:extLst>
      <p:ext uri="{BB962C8B-B14F-4D97-AF65-F5344CB8AC3E}">
        <p14:creationId xmlns="" xmlns:p14="http://schemas.microsoft.com/office/powerpoint/2010/main" val="25064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AE9EA"/>
        </a:solidFill>
        <a:effectLst/>
      </p:bgPr>
    </p:bg>
    <p:spTree>
      <p:nvGrpSpPr>
        <p:cNvPr id="1" name=""/>
        <p:cNvGrpSpPr/>
        <p:nvPr/>
      </p:nvGrpSpPr>
      <p:grpSpPr>
        <a:xfrm>
          <a:off x="0" y="0"/>
          <a:ext cx="0" cy="0"/>
          <a:chOff x="0" y="0"/>
          <a:chExt cx="0" cy="0"/>
        </a:xfrm>
      </p:grpSpPr>
      <p:pic>
        <p:nvPicPr>
          <p:cNvPr id="19" name="Imagen 18">
            <a:extLst>
              <a:ext uri="{FF2B5EF4-FFF2-40B4-BE49-F238E27FC236}">
                <a16:creationId xmlns="" xmlns:a16="http://schemas.microsoft.com/office/drawing/2014/main" id="{0B1E017B-0E95-064F-AE57-383A42013A19}"/>
              </a:ext>
            </a:extLst>
          </p:cNvPr>
          <p:cNvPicPr>
            <a:picLocks noChangeAspect="1"/>
          </p:cNvPicPr>
          <p:nvPr/>
        </p:nvPicPr>
        <p:blipFill>
          <a:blip r:embed="rId3"/>
          <a:stretch>
            <a:fillRect/>
          </a:stretch>
        </p:blipFill>
        <p:spPr>
          <a:xfrm>
            <a:off x="7639050" y="0"/>
            <a:ext cx="4552950" cy="6858000"/>
          </a:xfrm>
          <a:prstGeom prst="rect">
            <a:avLst/>
          </a:prstGeom>
        </p:spPr>
      </p:pic>
      <p:sp>
        <p:nvSpPr>
          <p:cNvPr id="14" name="Rectángulo 13">
            <a:extLst>
              <a:ext uri="{FF2B5EF4-FFF2-40B4-BE49-F238E27FC236}">
                <a16:creationId xmlns="" xmlns:a16="http://schemas.microsoft.com/office/drawing/2014/main" id="{3F27002B-737D-DA44-8DCB-64F62D50820E}"/>
              </a:ext>
            </a:extLst>
          </p:cNvPr>
          <p:cNvSpPr/>
          <p:nvPr/>
        </p:nvSpPr>
        <p:spPr>
          <a:xfrm>
            <a:off x="519240" y="441144"/>
            <a:ext cx="1431802" cy="369332"/>
          </a:xfrm>
          <a:prstGeom prst="rect">
            <a:avLst/>
          </a:prstGeom>
        </p:spPr>
        <p:txBody>
          <a:bodyPr wrap="none">
            <a:spAutoFit/>
          </a:bodyPr>
          <a:lstStyle/>
          <a:p>
            <a:r>
              <a:rPr lang="es-CL" b="1" dirty="0">
                <a:solidFill>
                  <a:srgbClr val="16978F"/>
                </a:solidFill>
                <a:latin typeface="Titillium Bd" pitchFamily="2" charset="77"/>
              </a:rPr>
              <a:t>EQUIPO </a:t>
            </a:r>
            <a:r>
              <a:rPr lang="es-CL" b="1" dirty="0" smtClean="0">
                <a:solidFill>
                  <a:srgbClr val="16978F"/>
                </a:solidFill>
                <a:latin typeface="Titillium Bd" pitchFamily="2" charset="77"/>
              </a:rPr>
              <a:t>INN-391</a:t>
            </a:r>
            <a:endParaRPr lang="es-CL" b="1" dirty="0">
              <a:solidFill>
                <a:srgbClr val="16978F"/>
              </a:solidFill>
              <a:latin typeface="Titillium Bd" pitchFamily="2" charset="77"/>
            </a:endParaRPr>
          </a:p>
        </p:txBody>
      </p:sp>
      <p:sp>
        <p:nvSpPr>
          <p:cNvPr id="15" name="Rectángulo 14">
            <a:extLst>
              <a:ext uri="{FF2B5EF4-FFF2-40B4-BE49-F238E27FC236}">
                <a16:creationId xmlns="" xmlns:a16="http://schemas.microsoft.com/office/drawing/2014/main" id="{4417F1DC-0346-E944-9D00-7ED8034727B0}"/>
              </a:ext>
            </a:extLst>
          </p:cNvPr>
          <p:cNvSpPr/>
          <p:nvPr/>
        </p:nvSpPr>
        <p:spPr>
          <a:xfrm>
            <a:off x="519239" y="1093233"/>
            <a:ext cx="5145157" cy="5262979"/>
          </a:xfrm>
          <a:prstGeom prst="rect">
            <a:avLst/>
          </a:prstGeom>
        </p:spPr>
        <p:txBody>
          <a:bodyPr wrap="square">
            <a:spAutoFit/>
          </a:bodyPr>
          <a:lstStyle/>
          <a:p>
            <a:r>
              <a:rPr lang="es-ES_tradnl" sz="1200" dirty="0" smtClean="0"/>
              <a:t>El proyecto consiste en fabricar por proceso de inyección una teja para viviendas a partir del aserrín de la madera no nativa, PLA que se obtiene a partir del almidón de maíz y eventualmente fibras forestales de madera.</a:t>
            </a:r>
            <a:endParaRPr lang="es-ES" sz="1200" dirty="0" smtClean="0"/>
          </a:p>
          <a:p>
            <a:r>
              <a:rPr lang="es-ES_tradnl" sz="1200" dirty="0" smtClean="0"/>
              <a:t> </a:t>
            </a:r>
            <a:endParaRPr lang="es-ES" sz="1200" dirty="0" smtClean="0"/>
          </a:p>
          <a:p>
            <a:r>
              <a:rPr lang="es-ES_tradnl" sz="1200" dirty="0" smtClean="0"/>
              <a:t>Esto permite reducir significativamente el impacto ambiental debido a que la mezcla es un material 100% biodegradable.</a:t>
            </a:r>
            <a:endParaRPr lang="es-ES" sz="1200" dirty="0" smtClean="0"/>
          </a:p>
          <a:p>
            <a:r>
              <a:rPr lang="es-ES_tradnl" sz="1200" dirty="0" smtClean="0"/>
              <a:t> </a:t>
            </a:r>
            <a:endParaRPr lang="es-ES" sz="1200" dirty="0" smtClean="0"/>
          </a:p>
          <a:p>
            <a:r>
              <a:rPr lang="es-ES_tradnl" sz="1200" dirty="0" smtClean="0"/>
              <a:t>Al ser un producto con madera, su peso, diseño, textura y durabilidad serán muy bien valoradas por los consumidores.</a:t>
            </a:r>
          </a:p>
          <a:p>
            <a:endParaRPr lang="es-ES_tradnl" sz="1200" dirty="0" smtClean="0"/>
          </a:p>
          <a:p>
            <a:r>
              <a:rPr lang="es-ES_tradnl" sz="1200" dirty="0" smtClean="0"/>
              <a:t>Es un producto único, innovador, sin competencia, de bajo coste, ecológico y con cualidades que permiten ser una buena alternativa a lo existente en techumbres y paredes externas.</a:t>
            </a:r>
          </a:p>
          <a:p>
            <a:r>
              <a:rPr lang="es-ES_tradnl" sz="1200" dirty="0" smtClean="0"/>
              <a:t>Esta teja podrá ser usada en todo el territorio nacional y fácil de exportar por su versatilidad y adaptabilidad a los distintos tipos de climas y geografías. Se puede combinar con distintas tonalidades, colores e incluso transparentes para hacer un tragaluz en el ártico, en una terraza o quincho y ser usada todo el año.</a:t>
            </a:r>
            <a:endParaRPr lang="es-ES" sz="1200" dirty="0" smtClean="0"/>
          </a:p>
          <a:p>
            <a:r>
              <a:rPr lang="es-ES_tradnl" sz="1200" dirty="0" smtClean="0"/>
              <a:t> </a:t>
            </a:r>
            <a:endParaRPr lang="es-ES" sz="1200" dirty="0" smtClean="0"/>
          </a:p>
          <a:p>
            <a:r>
              <a:rPr lang="es-ES_tradnl" sz="1200" dirty="0" smtClean="0"/>
              <a:t>Como el peso de la teja es muy liviano, la estructura y cerchas del entretecho pueden ser de construcción ligera, idealmente para ser usadas en casas de madera.</a:t>
            </a:r>
            <a:endParaRPr lang="es-ES" sz="1200" dirty="0" smtClean="0"/>
          </a:p>
          <a:p>
            <a:r>
              <a:rPr lang="es-ES_tradnl" sz="1200" dirty="0" smtClean="0"/>
              <a:t> </a:t>
            </a:r>
            <a:endParaRPr lang="es-ES" sz="1200" dirty="0" smtClean="0"/>
          </a:p>
          <a:p>
            <a:r>
              <a:rPr lang="es-ES_tradnl" sz="1200" dirty="0" smtClean="0"/>
              <a:t>Adicionalmente su fácil instalación permite aplicar el término “Hágalo Ud. mismo” </a:t>
            </a:r>
            <a:endParaRPr lang="es-ES" sz="1200" dirty="0" smtClean="0"/>
          </a:p>
          <a:p>
            <a:r>
              <a:rPr lang="es-CL" sz="1200" dirty="0" smtClean="0"/>
              <a:t> </a:t>
            </a:r>
            <a:endParaRPr lang="es-ES" sz="1200" dirty="0" smtClean="0"/>
          </a:p>
          <a:p>
            <a:r>
              <a:rPr lang="es-ES_tradnl" sz="1200" dirty="0" smtClean="0"/>
              <a:t>Comparando el costo entre nuestra teja ecológica versus una teja de madera nativa el resultado es abrumador y totalmente amigable con el medio ambiente.</a:t>
            </a:r>
            <a:endParaRPr lang="es-ES" sz="1200" dirty="0" smtClean="0"/>
          </a:p>
        </p:txBody>
      </p:sp>
      <p:sp>
        <p:nvSpPr>
          <p:cNvPr id="16" name="Rectángulo 15">
            <a:extLst>
              <a:ext uri="{FF2B5EF4-FFF2-40B4-BE49-F238E27FC236}">
                <a16:creationId xmlns="" xmlns:a16="http://schemas.microsoft.com/office/drawing/2014/main" id="{03472DDB-E5C4-114B-B0ED-9EE95DABC2D3}"/>
              </a:ext>
            </a:extLst>
          </p:cNvPr>
          <p:cNvSpPr/>
          <p:nvPr/>
        </p:nvSpPr>
        <p:spPr>
          <a:xfrm>
            <a:off x="519240" y="860540"/>
            <a:ext cx="3031599" cy="307777"/>
          </a:xfrm>
          <a:prstGeom prst="rect">
            <a:avLst/>
          </a:prstGeom>
        </p:spPr>
        <p:txBody>
          <a:bodyPr wrap="none">
            <a:spAutoFit/>
          </a:bodyPr>
          <a:lstStyle/>
          <a:p>
            <a:r>
              <a:rPr lang="es-CL" sz="1400" b="1" dirty="0" smtClean="0">
                <a:solidFill>
                  <a:srgbClr val="151513"/>
                </a:solidFill>
                <a:latin typeface="Titillium" pitchFamily="2" charset="77"/>
              </a:rPr>
              <a:t>TEJAS ECOLÓGICAS CON ASERRÍN DE MADERA</a:t>
            </a:r>
            <a:endParaRPr lang="es-CL" sz="1400" b="1" dirty="0">
              <a:solidFill>
                <a:srgbClr val="151513"/>
              </a:solidFill>
              <a:latin typeface="Titillium" pitchFamily="2" charset="77"/>
            </a:endParaRPr>
          </a:p>
        </p:txBody>
      </p:sp>
      <p:pic>
        <p:nvPicPr>
          <p:cNvPr id="20" name="Imagen 19">
            <a:extLst>
              <a:ext uri="{FF2B5EF4-FFF2-40B4-BE49-F238E27FC236}">
                <a16:creationId xmlns="" xmlns:a16="http://schemas.microsoft.com/office/drawing/2014/main" id="{AEF871BB-8DD5-334B-B2FC-397DC19EBACB}"/>
              </a:ext>
            </a:extLst>
          </p:cNvPr>
          <p:cNvPicPr>
            <a:picLocks noChangeAspect="1"/>
          </p:cNvPicPr>
          <p:nvPr/>
        </p:nvPicPr>
        <p:blipFill>
          <a:blip r:embed="rId4"/>
          <a:stretch>
            <a:fillRect/>
          </a:stretch>
        </p:blipFill>
        <p:spPr>
          <a:xfrm>
            <a:off x="8688268" y="5998852"/>
            <a:ext cx="2129677" cy="451921"/>
          </a:xfrm>
          <a:prstGeom prst="rect">
            <a:avLst/>
          </a:prstGeom>
        </p:spPr>
      </p:pic>
      <p:pic>
        <p:nvPicPr>
          <p:cNvPr id="21" name="Imagen 20">
            <a:extLst>
              <a:ext uri="{FF2B5EF4-FFF2-40B4-BE49-F238E27FC236}">
                <a16:creationId xmlns="" xmlns:a16="http://schemas.microsoft.com/office/drawing/2014/main" id="{567CB325-370C-4F4F-8AAE-93F3CF83EF02}"/>
              </a:ext>
            </a:extLst>
          </p:cNvPr>
          <p:cNvPicPr>
            <a:picLocks noChangeAspect="1"/>
          </p:cNvPicPr>
          <p:nvPr/>
        </p:nvPicPr>
        <p:blipFill>
          <a:blip r:embed="rId5"/>
          <a:stretch>
            <a:fillRect/>
          </a:stretch>
        </p:blipFill>
        <p:spPr>
          <a:xfrm>
            <a:off x="11203566" y="5998852"/>
            <a:ext cx="785213" cy="451921"/>
          </a:xfrm>
          <a:prstGeom prst="rect">
            <a:avLst/>
          </a:prstGeom>
        </p:spPr>
      </p:pic>
      <p:sp>
        <p:nvSpPr>
          <p:cNvPr id="22" name="Rectángulo 21">
            <a:extLst>
              <a:ext uri="{FF2B5EF4-FFF2-40B4-BE49-F238E27FC236}">
                <a16:creationId xmlns="" xmlns:a16="http://schemas.microsoft.com/office/drawing/2014/main" id="{481FC85E-D5D5-D448-B46F-7FAA7809C34E}"/>
              </a:ext>
            </a:extLst>
          </p:cNvPr>
          <p:cNvSpPr/>
          <p:nvPr/>
        </p:nvSpPr>
        <p:spPr>
          <a:xfrm>
            <a:off x="0" y="6735337"/>
            <a:ext cx="12192000" cy="122663"/>
          </a:xfrm>
          <a:prstGeom prst="rect">
            <a:avLst/>
          </a:prstGeom>
          <a:solidFill>
            <a:srgbClr val="3A2B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Imagen 10">
            <a:extLst>
              <a:ext uri="{FF2B5EF4-FFF2-40B4-BE49-F238E27FC236}">
                <a16:creationId xmlns="" xmlns:a16="http://schemas.microsoft.com/office/drawing/2014/main" id="{1634683E-1A94-614F-A4F5-DE292DF56CA2}"/>
              </a:ext>
            </a:extLst>
          </p:cNvPr>
          <p:cNvPicPr>
            <a:picLocks noChangeAspect="1"/>
          </p:cNvPicPr>
          <p:nvPr/>
        </p:nvPicPr>
        <p:blipFill>
          <a:blip r:embed="rId6"/>
          <a:stretch>
            <a:fillRect/>
          </a:stretch>
        </p:blipFill>
        <p:spPr>
          <a:xfrm>
            <a:off x="8688268" y="675625"/>
            <a:ext cx="3504387" cy="973441"/>
          </a:xfrm>
          <a:prstGeom prst="rect">
            <a:avLst/>
          </a:prstGeom>
        </p:spPr>
      </p:pic>
      <p:pic>
        <p:nvPicPr>
          <p:cNvPr id="13" name="12 Imagen" descr="Hecho-1.jpg"/>
          <p:cNvPicPr>
            <a:picLocks noChangeAspect="1"/>
          </p:cNvPicPr>
          <p:nvPr/>
        </p:nvPicPr>
        <p:blipFill>
          <a:blip r:embed="rId7"/>
          <a:stretch>
            <a:fillRect/>
          </a:stretch>
        </p:blipFill>
        <p:spPr>
          <a:xfrm>
            <a:off x="4033183" y="272106"/>
            <a:ext cx="964691" cy="807037"/>
          </a:xfrm>
          <a:prstGeom prst="rect">
            <a:avLst/>
          </a:prstGeom>
        </p:spPr>
      </p:pic>
      <p:pic>
        <p:nvPicPr>
          <p:cNvPr id="18" name="17 Imagen" descr="Teja-6.jpg"/>
          <p:cNvPicPr>
            <a:picLocks noChangeAspect="1"/>
          </p:cNvPicPr>
          <p:nvPr/>
        </p:nvPicPr>
        <p:blipFill>
          <a:blip r:embed="rId8"/>
          <a:stretch>
            <a:fillRect/>
          </a:stretch>
        </p:blipFill>
        <p:spPr>
          <a:xfrm>
            <a:off x="10817945" y="1768290"/>
            <a:ext cx="1170834" cy="921547"/>
          </a:xfrm>
          <a:prstGeom prst="rect">
            <a:avLst/>
          </a:prstGeom>
        </p:spPr>
      </p:pic>
      <p:pic>
        <p:nvPicPr>
          <p:cNvPr id="24" name="23 Imagen" descr="Teja-15.jpg"/>
          <p:cNvPicPr>
            <a:picLocks noChangeAspect="1"/>
          </p:cNvPicPr>
          <p:nvPr/>
        </p:nvPicPr>
        <p:blipFill>
          <a:blip r:embed="rId9"/>
          <a:stretch>
            <a:fillRect/>
          </a:stretch>
        </p:blipFill>
        <p:spPr>
          <a:xfrm>
            <a:off x="9592338" y="2823875"/>
            <a:ext cx="1108250" cy="997627"/>
          </a:xfrm>
          <a:prstGeom prst="rect">
            <a:avLst/>
          </a:prstGeom>
        </p:spPr>
      </p:pic>
      <p:pic>
        <p:nvPicPr>
          <p:cNvPr id="25" name="24 Imagen" descr="333.jpeg"/>
          <p:cNvPicPr>
            <a:picLocks noChangeAspect="1"/>
          </p:cNvPicPr>
          <p:nvPr/>
        </p:nvPicPr>
        <p:blipFill>
          <a:blip r:embed="rId10"/>
          <a:stretch>
            <a:fillRect/>
          </a:stretch>
        </p:blipFill>
        <p:spPr>
          <a:xfrm>
            <a:off x="10817945" y="2823875"/>
            <a:ext cx="1204884" cy="997627"/>
          </a:xfrm>
          <a:prstGeom prst="rect">
            <a:avLst/>
          </a:prstGeom>
        </p:spPr>
      </p:pic>
      <p:pic>
        <p:nvPicPr>
          <p:cNvPr id="27" name="26 Imagen" descr="manufacturing-br-img4.jpg"/>
          <p:cNvPicPr>
            <a:picLocks noChangeAspect="1"/>
          </p:cNvPicPr>
          <p:nvPr/>
        </p:nvPicPr>
        <p:blipFill>
          <a:blip r:embed="rId11"/>
          <a:stretch>
            <a:fillRect/>
          </a:stretch>
        </p:blipFill>
        <p:spPr>
          <a:xfrm>
            <a:off x="5772674" y="746341"/>
            <a:ext cx="2732704" cy="850831"/>
          </a:xfrm>
          <a:prstGeom prst="rect">
            <a:avLst/>
          </a:prstGeom>
        </p:spPr>
      </p:pic>
      <p:pic>
        <p:nvPicPr>
          <p:cNvPr id="28" name="27 Imagen" descr="34.jpg"/>
          <p:cNvPicPr>
            <a:picLocks noChangeAspect="1"/>
          </p:cNvPicPr>
          <p:nvPr/>
        </p:nvPicPr>
        <p:blipFill>
          <a:blip r:embed="rId12"/>
          <a:stretch>
            <a:fillRect/>
          </a:stretch>
        </p:blipFill>
        <p:spPr>
          <a:xfrm>
            <a:off x="9575086" y="1768290"/>
            <a:ext cx="1125501" cy="921547"/>
          </a:xfrm>
          <a:prstGeom prst="rect">
            <a:avLst/>
          </a:prstGeom>
        </p:spPr>
      </p:pic>
      <p:pic>
        <p:nvPicPr>
          <p:cNvPr id="29" name="28 Imagen" descr="INN-391-Foto1 - copia.JPG"/>
          <p:cNvPicPr>
            <a:picLocks noChangeAspect="1"/>
          </p:cNvPicPr>
          <p:nvPr/>
        </p:nvPicPr>
        <p:blipFill>
          <a:blip r:embed="rId13"/>
          <a:stretch>
            <a:fillRect/>
          </a:stretch>
        </p:blipFill>
        <p:spPr>
          <a:xfrm>
            <a:off x="5789926" y="1768291"/>
            <a:ext cx="3647372" cy="3631846"/>
          </a:xfrm>
          <a:prstGeom prst="rect">
            <a:avLst/>
          </a:prstGeom>
        </p:spPr>
      </p:pic>
      <p:pic>
        <p:nvPicPr>
          <p:cNvPr id="32" name="31 Imagen" descr="Inyectora.jpg"/>
          <p:cNvPicPr>
            <a:picLocks noChangeAspect="1"/>
          </p:cNvPicPr>
          <p:nvPr/>
        </p:nvPicPr>
        <p:blipFill>
          <a:blip r:embed="rId14"/>
          <a:stretch>
            <a:fillRect/>
          </a:stretch>
        </p:blipFill>
        <p:spPr>
          <a:xfrm>
            <a:off x="6934837" y="5519757"/>
            <a:ext cx="1269567" cy="931016"/>
          </a:xfrm>
          <a:prstGeom prst="rect">
            <a:avLst/>
          </a:prstGeom>
        </p:spPr>
      </p:pic>
      <p:pic>
        <p:nvPicPr>
          <p:cNvPr id="33" name="32 Imagen" descr="molde.jpg"/>
          <p:cNvPicPr>
            <a:picLocks noChangeAspect="1"/>
          </p:cNvPicPr>
          <p:nvPr/>
        </p:nvPicPr>
        <p:blipFill>
          <a:blip r:embed="rId15"/>
          <a:stretch>
            <a:fillRect/>
          </a:stretch>
        </p:blipFill>
        <p:spPr>
          <a:xfrm>
            <a:off x="5789926" y="5546600"/>
            <a:ext cx="1016315" cy="904172"/>
          </a:xfrm>
          <a:prstGeom prst="rect">
            <a:avLst/>
          </a:prstGeom>
        </p:spPr>
      </p:pic>
      <p:pic>
        <p:nvPicPr>
          <p:cNvPr id="34" name="33 Imagen" descr="CH.jpg"/>
          <p:cNvPicPr>
            <a:picLocks noChangeAspect="1"/>
          </p:cNvPicPr>
          <p:nvPr/>
        </p:nvPicPr>
        <p:blipFill>
          <a:blip r:embed="rId16"/>
          <a:stretch>
            <a:fillRect/>
          </a:stretch>
        </p:blipFill>
        <p:spPr>
          <a:xfrm>
            <a:off x="9592338" y="3950898"/>
            <a:ext cx="2396442" cy="1449239"/>
          </a:xfrm>
          <a:prstGeom prst="rect">
            <a:avLst/>
          </a:prstGeom>
        </p:spPr>
      </p:pic>
    </p:spTree>
    <p:extLst>
      <p:ext uri="{BB962C8B-B14F-4D97-AF65-F5344CB8AC3E}">
        <p14:creationId xmlns="" xmlns:p14="http://schemas.microsoft.com/office/powerpoint/2010/main" val="135481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TotalTime>
  <Words>121</Words>
  <Application>Microsoft Macintosh PowerPoint</Application>
  <PresentationFormat>Personalizado</PresentationFormat>
  <Paragraphs>24</Paragraphs>
  <Slides>2</Slides>
  <Notes>2</Notes>
  <HiddenSlides>0</HiddenSlides>
  <MMClips>0</MMClips>
  <ScaleCrop>false</ScaleCrop>
  <HeadingPairs>
    <vt:vector size="4" baseType="variant">
      <vt:variant>
        <vt:lpstr>Tema</vt:lpstr>
      </vt:variant>
      <vt:variant>
        <vt:i4>1</vt:i4>
      </vt:variant>
      <vt:variant>
        <vt:lpstr>Títulos de diapositiva</vt:lpstr>
      </vt:variant>
      <vt:variant>
        <vt:i4>2</vt:i4>
      </vt:variant>
    </vt:vector>
  </HeadingPairs>
  <TitlesOfParts>
    <vt:vector size="3" baseType="lpstr">
      <vt:lpstr>Tema de Office</vt:lpstr>
      <vt:lpstr>Diapositiva 1</vt:lpstr>
      <vt:lpstr>Diapositiva 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FELIPE PALMA GUERRERO</dc:creator>
  <cp:lastModifiedBy>Effectivus</cp:lastModifiedBy>
  <cp:revision>34</cp:revision>
  <dcterms:created xsi:type="dcterms:W3CDTF">2019-06-17T13:00:40Z</dcterms:created>
  <dcterms:modified xsi:type="dcterms:W3CDTF">2019-08-04T18:50:13Z</dcterms:modified>
</cp:coreProperties>
</file>